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Sniglet"/>
      <p:regular r:id="rId8"/>
    </p:embeddedFont>
    <p:embeddedFont>
      <p:font typeface="Dosis"/>
      <p:regular r:id="rId9"/>
      <p:bold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0" Type="http://schemas.openxmlformats.org/officeDocument/2006/relationships/font" Target="fonts/Dosi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Dosis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Sniglet-regular.fntdata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447f06b765_1_1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447f06b765_1_1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"/>
          <p:cNvSpPr txBox="1"/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07" name="Google Shape;207;p14"/>
          <p:cNvSpPr/>
          <p:nvPr/>
        </p:nvSpPr>
        <p:spPr>
          <a:xfrm>
            <a:off x="723692" y="4220091"/>
            <a:ext cx="794875" cy="985737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14"/>
          <p:cNvSpPr/>
          <p:nvPr/>
        </p:nvSpPr>
        <p:spPr>
          <a:xfrm>
            <a:off x="-58319" y="3053287"/>
            <a:ext cx="782014" cy="890356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14"/>
          <p:cNvSpPr/>
          <p:nvPr/>
        </p:nvSpPr>
        <p:spPr>
          <a:xfrm>
            <a:off x="4025101" y="3422420"/>
            <a:ext cx="370865" cy="809588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14"/>
          <p:cNvSpPr/>
          <p:nvPr/>
        </p:nvSpPr>
        <p:spPr>
          <a:xfrm>
            <a:off x="3078045" y="3128354"/>
            <a:ext cx="730671" cy="895811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14"/>
          <p:cNvSpPr/>
          <p:nvPr/>
        </p:nvSpPr>
        <p:spPr>
          <a:xfrm>
            <a:off x="5401648" y="3285712"/>
            <a:ext cx="805934" cy="75083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14"/>
          <p:cNvSpPr/>
          <p:nvPr/>
        </p:nvSpPr>
        <p:spPr>
          <a:xfrm>
            <a:off x="8364459" y="3346843"/>
            <a:ext cx="873792" cy="600260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14"/>
          <p:cNvSpPr/>
          <p:nvPr/>
        </p:nvSpPr>
        <p:spPr>
          <a:xfrm>
            <a:off x="4551116" y="3125540"/>
            <a:ext cx="657208" cy="679227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14"/>
          <p:cNvSpPr/>
          <p:nvPr/>
        </p:nvSpPr>
        <p:spPr>
          <a:xfrm>
            <a:off x="4419881" y="3994834"/>
            <a:ext cx="919681" cy="950908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14"/>
          <p:cNvSpPr/>
          <p:nvPr/>
        </p:nvSpPr>
        <p:spPr>
          <a:xfrm>
            <a:off x="2644912" y="4036538"/>
            <a:ext cx="890356" cy="706800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14"/>
          <p:cNvSpPr/>
          <p:nvPr/>
        </p:nvSpPr>
        <p:spPr>
          <a:xfrm>
            <a:off x="2116542" y="3186156"/>
            <a:ext cx="829755" cy="780163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14"/>
          <p:cNvSpPr/>
          <p:nvPr/>
        </p:nvSpPr>
        <p:spPr>
          <a:xfrm>
            <a:off x="1347361" y="3186147"/>
            <a:ext cx="599146" cy="706813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14"/>
          <p:cNvSpPr/>
          <p:nvPr/>
        </p:nvSpPr>
        <p:spPr>
          <a:xfrm>
            <a:off x="2681615" y="4813558"/>
            <a:ext cx="816944" cy="313967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14"/>
          <p:cNvSpPr/>
          <p:nvPr/>
        </p:nvSpPr>
        <p:spPr>
          <a:xfrm>
            <a:off x="7146421" y="4508764"/>
            <a:ext cx="1040884" cy="730621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14"/>
          <p:cNvSpPr/>
          <p:nvPr/>
        </p:nvSpPr>
        <p:spPr>
          <a:xfrm>
            <a:off x="7146430" y="3104432"/>
            <a:ext cx="684732" cy="721463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5262207" y="4729516"/>
            <a:ext cx="525046" cy="372666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14"/>
          <p:cNvSpPr/>
          <p:nvPr/>
        </p:nvSpPr>
        <p:spPr>
          <a:xfrm>
            <a:off x="8376372" y="4729061"/>
            <a:ext cx="508532" cy="324976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14"/>
          <p:cNvSpPr/>
          <p:nvPr/>
        </p:nvSpPr>
        <p:spPr>
          <a:xfrm>
            <a:off x="3808716" y="4429326"/>
            <a:ext cx="570935" cy="567282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14"/>
          <p:cNvSpPr/>
          <p:nvPr/>
        </p:nvSpPr>
        <p:spPr>
          <a:xfrm>
            <a:off x="7975391" y="3053272"/>
            <a:ext cx="541560" cy="67927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14"/>
          <p:cNvSpPr/>
          <p:nvPr/>
        </p:nvSpPr>
        <p:spPr>
          <a:xfrm>
            <a:off x="1570785" y="4028295"/>
            <a:ext cx="734324" cy="723314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14"/>
          <p:cNvSpPr/>
          <p:nvPr/>
        </p:nvSpPr>
        <p:spPr>
          <a:xfrm>
            <a:off x="247060" y="4094875"/>
            <a:ext cx="275434" cy="244207"/>
          </a:xfrm>
          <a:custGeom>
            <a:rect b="b" l="l" r="r" t="t"/>
            <a:pathLst>
              <a:path extrusionOk="0" h="4880" w="5504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14"/>
          <p:cNvSpPr/>
          <p:nvPr/>
        </p:nvSpPr>
        <p:spPr>
          <a:xfrm>
            <a:off x="8516944" y="4082884"/>
            <a:ext cx="690236" cy="510383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14"/>
          <p:cNvSpPr/>
          <p:nvPr/>
        </p:nvSpPr>
        <p:spPr>
          <a:xfrm>
            <a:off x="859713" y="3417443"/>
            <a:ext cx="317620" cy="659010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14"/>
          <p:cNvSpPr/>
          <p:nvPr/>
        </p:nvSpPr>
        <p:spPr>
          <a:xfrm rot="1920742">
            <a:off x="5707038" y="4213989"/>
            <a:ext cx="884797" cy="750834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14"/>
          <p:cNvSpPr/>
          <p:nvPr/>
        </p:nvSpPr>
        <p:spPr>
          <a:xfrm rot="-3496844">
            <a:off x="115839" y="4509560"/>
            <a:ext cx="537852" cy="464440"/>
          </a:xfrm>
          <a:custGeom>
            <a:rect b="b" l="l" r="r" t="t"/>
            <a:pathLst>
              <a:path extrusionOk="0" h="9281" w="10748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14"/>
          <p:cNvSpPr/>
          <p:nvPr/>
        </p:nvSpPr>
        <p:spPr>
          <a:xfrm>
            <a:off x="7518184" y="3966329"/>
            <a:ext cx="846269" cy="598458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14"/>
          <p:cNvSpPr/>
          <p:nvPr/>
        </p:nvSpPr>
        <p:spPr>
          <a:xfrm rot="-5400000">
            <a:off x="6496794" y="3021440"/>
            <a:ext cx="493819" cy="63153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14"/>
          <p:cNvSpPr/>
          <p:nvPr/>
        </p:nvSpPr>
        <p:spPr>
          <a:xfrm>
            <a:off x="6453205" y="3705907"/>
            <a:ext cx="666366" cy="752689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14"/>
          <p:cNvSpPr/>
          <p:nvPr/>
        </p:nvSpPr>
        <p:spPr>
          <a:xfrm>
            <a:off x="1866011" y="4742879"/>
            <a:ext cx="681078" cy="455287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14"/>
          <p:cNvSpPr/>
          <p:nvPr/>
        </p:nvSpPr>
        <p:spPr>
          <a:xfrm>
            <a:off x="6669805" y="4614395"/>
            <a:ext cx="308462" cy="330481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5"/>
          <p:cNvSpPr txBox="1"/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9pPr>
          </a:lstStyle>
          <a:p/>
        </p:txBody>
      </p:sp>
      <p:sp>
        <p:nvSpPr>
          <p:cNvPr id="238" name="Google Shape;238;p15"/>
          <p:cNvSpPr txBox="1"/>
          <p:nvPr>
            <p:ph idx="1" type="subTitle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39" name="Google Shape;239;p15"/>
          <p:cNvSpPr/>
          <p:nvPr/>
        </p:nvSpPr>
        <p:spPr>
          <a:xfrm>
            <a:off x="4412080" y="4661638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15"/>
          <p:cNvSpPr/>
          <p:nvPr/>
        </p:nvSpPr>
        <p:spPr>
          <a:xfrm>
            <a:off x="3968826" y="4000288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15"/>
          <p:cNvSpPr/>
          <p:nvPr/>
        </p:nvSpPr>
        <p:spPr>
          <a:xfrm>
            <a:off x="6283364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15"/>
          <p:cNvSpPr/>
          <p:nvPr/>
        </p:nvSpPr>
        <p:spPr>
          <a:xfrm>
            <a:off x="57465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15"/>
          <p:cNvSpPr/>
          <p:nvPr/>
        </p:nvSpPr>
        <p:spPr>
          <a:xfrm>
            <a:off x="70636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15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15"/>
          <p:cNvSpPr/>
          <p:nvPr/>
        </p:nvSpPr>
        <p:spPr>
          <a:xfrm>
            <a:off x="65815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6" name="Google Shape;246;p15"/>
          <p:cNvSpPr/>
          <p:nvPr/>
        </p:nvSpPr>
        <p:spPr>
          <a:xfrm>
            <a:off x="65071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7" name="Google Shape;247;p15"/>
          <p:cNvSpPr/>
          <p:nvPr/>
        </p:nvSpPr>
        <p:spPr>
          <a:xfrm>
            <a:off x="55010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8" name="Google Shape;248;p15"/>
          <p:cNvSpPr/>
          <p:nvPr/>
        </p:nvSpPr>
        <p:spPr>
          <a:xfrm>
            <a:off x="52015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9" name="Google Shape;249;p15"/>
          <p:cNvSpPr/>
          <p:nvPr/>
        </p:nvSpPr>
        <p:spPr>
          <a:xfrm>
            <a:off x="4765584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0" name="Google Shape;250;p15"/>
          <p:cNvSpPr/>
          <p:nvPr/>
        </p:nvSpPr>
        <p:spPr>
          <a:xfrm>
            <a:off x="55218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1" name="Google Shape;251;p15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2" name="Google Shape;252;p15"/>
          <p:cNvSpPr/>
          <p:nvPr/>
        </p:nvSpPr>
        <p:spPr>
          <a:xfrm>
            <a:off x="8052577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3" name="Google Shape;253;p15"/>
          <p:cNvSpPr/>
          <p:nvPr/>
        </p:nvSpPr>
        <p:spPr>
          <a:xfrm>
            <a:off x="6984573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4" name="Google Shape;254;p15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5" name="Google Shape;255;p15"/>
          <p:cNvSpPr/>
          <p:nvPr/>
        </p:nvSpPr>
        <p:spPr>
          <a:xfrm>
            <a:off x="61607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6" name="Google Shape;256;p15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7" name="Google Shape;257;p15"/>
          <p:cNvSpPr/>
          <p:nvPr/>
        </p:nvSpPr>
        <p:spPr>
          <a:xfrm>
            <a:off x="48922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8" name="Google Shape;258;p15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9" name="Google Shape;259;p15"/>
          <p:cNvSpPr/>
          <p:nvPr/>
        </p:nvSpPr>
        <p:spPr>
          <a:xfrm>
            <a:off x="4489179" y="4206693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0" name="Google Shape;260;p15"/>
          <p:cNvSpPr/>
          <p:nvPr/>
        </p:nvSpPr>
        <p:spPr>
          <a:xfrm rot="1920548">
            <a:off x="7236726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1" name="Google Shape;261;p15"/>
          <p:cNvSpPr/>
          <p:nvPr/>
        </p:nvSpPr>
        <p:spPr>
          <a:xfrm>
            <a:off x="82632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2" name="Google Shape;262;p15"/>
          <p:cNvSpPr/>
          <p:nvPr/>
        </p:nvSpPr>
        <p:spPr>
          <a:xfrm rot="-5400000">
            <a:off x="76843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3" name="Google Shape;263;p15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4" name="Google Shape;264;p15"/>
          <p:cNvSpPr/>
          <p:nvPr/>
        </p:nvSpPr>
        <p:spPr>
          <a:xfrm>
            <a:off x="50595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5" name="Google Shape;265;p15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6" name="Google Shape;266;p15"/>
          <p:cNvSpPr/>
          <p:nvPr/>
        </p:nvSpPr>
        <p:spPr>
          <a:xfrm>
            <a:off x="1482765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7" name="Google Shape;267;p15"/>
          <p:cNvSpPr/>
          <p:nvPr/>
        </p:nvSpPr>
        <p:spPr>
          <a:xfrm>
            <a:off x="9459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8" name="Google Shape;268;p15"/>
          <p:cNvSpPr/>
          <p:nvPr/>
        </p:nvSpPr>
        <p:spPr>
          <a:xfrm>
            <a:off x="22630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9" name="Google Shape;269;p15"/>
          <p:cNvSpPr/>
          <p:nvPr/>
        </p:nvSpPr>
        <p:spPr>
          <a:xfrm>
            <a:off x="17809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0" name="Google Shape;270;p15"/>
          <p:cNvSpPr/>
          <p:nvPr/>
        </p:nvSpPr>
        <p:spPr>
          <a:xfrm>
            <a:off x="17065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1" name="Google Shape;271;p15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2" name="Google Shape;272;p15"/>
          <p:cNvSpPr/>
          <p:nvPr/>
        </p:nvSpPr>
        <p:spPr>
          <a:xfrm>
            <a:off x="4009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3" name="Google Shape;273;p15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4" name="Google Shape;274;p15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5" name="Google Shape;275;p15"/>
          <p:cNvSpPr/>
          <p:nvPr/>
        </p:nvSpPr>
        <p:spPr>
          <a:xfrm>
            <a:off x="32519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6" name="Google Shape;276;p15"/>
          <p:cNvSpPr/>
          <p:nvPr/>
        </p:nvSpPr>
        <p:spPr>
          <a:xfrm>
            <a:off x="3251978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7" name="Google Shape;277;p15"/>
          <p:cNvSpPr/>
          <p:nvPr/>
        </p:nvSpPr>
        <p:spPr>
          <a:xfrm>
            <a:off x="2183974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8" name="Google Shape;278;p15"/>
          <p:cNvSpPr/>
          <p:nvPr/>
        </p:nvSpPr>
        <p:spPr>
          <a:xfrm>
            <a:off x="39491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9" name="Google Shape;279;p15"/>
          <p:cNvSpPr/>
          <p:nvPr/>
        </p:nvSpPr>
        <p:spPr>
          <a:xfrm>
            <a:off x="13601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0" name="Google Shape;280;p15"/>
          <p:cNvSpPr/>
          <p:nvPr/>
        </p:nvSpPr>
        <p:spPr>
          <a:xfrm>
            <a:off x="37218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1" name="Google Shape;281;p15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2" name="Google Shape;282;p15"/>
          <p:cNvSpPr/>
          <p:nvPr/>
        </p:nvSpPr>
        <p:spPr>
          <a:xfrm>
            <a:off x="40288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3" name="Google Shape;283;p15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4" name="Google Shape;284;p15"/>
          <p:cNvSpPr/>
          <p:nvPr/>
        </p:nvSpPr>
        <p:spPr>
          <a:xfrm rot="1920548">
            <a:off x="2436125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5" name="Google Shape;285;p15"/>
          <p:cNvSpPr/>
          <p:nvPr/>
        </p:nvSpPr>
        <p:spPr>
          <a:xfrm>
            <a:off x="34626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6" name="Google Shape;286;p15"/>
          <p:cNvSpPr/>
          <p:nvPr/>
        </p:nvSpPr>
        <p:spPr>
          <a:xfrm rot="-5400000">
            <a:off x="28837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7" name="Google Shape;287;p15"/>
          <p:cNvSpPr/>
          <p:nvPr/>
        </p:nvSpPr>
        <p:spPr>
          <a:xfrm>
            <a:off x="28590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8" name="Google Shape;288;p15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9" name="Google Shape;289;p15"/>
          <p:cNvSpPr/>
          <p:nvPr/>
        </p:nvSpPr>
        <p:spPr>
          <a:xfrm>
            <a:off x="29818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"/>
          <p:cNvSpPr txBox="1"/>
          <p:nvPr>
            <p:ph idx="1" type="body"/>
          </p:nvPr>
        </p:nvSpPr>
        <p:spPr>
          <a:xfrm>
            <a:off x="2159325" y="2161800"/>
            <a:ext cx="48255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7350" lvl="0" marL="457200" rtl="0" algn="ctr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500"/>
              <a:buChar char="✘"/>
              <a:defRPr b="1" sz="2500">
                <a:solidFill>
                  <a:srgbClr val="1C4587"/>
                </a:solidFill>
              </a:defRPr>
            </a:lvl1pPr>
            <a:lvl2pPr indent="-387350" lvl="1" marL="914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✗"/>
              <a:defRPr b="1" sz="2500">
                <a:solidFill>
                  <a:srgbClr val="1C4587"/>
                </a:solidFill>
              </a:defRPr>
            </a:lvl2pPr>
            <a:lvl3pPr indent="-387350" lvl="2" marL="1371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𝘹"/>
              <a:defRPr b="1" sz="2500">
                <a:solidFill>
                  <a:srgbClr val="1C4587"/>
                </a:solidFill>
              </a:defRPr>
            </a:lvl3pPr>
            <a:lvl4pPr indent="-387350" lvl="3" marL="18288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4pPr>
            <a:lvl5pPr indent="-387350" lvl="4" marL="22860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5pPr>
            <a:lvl6pPr indent="-387350" lvl="5" marL="27432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6pPr>
            <a:lvl7pPr indent="-387350" lvl="6" marL="3200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7pPr>
            <a:lvl8pPr indent="-387350" lvl="7" marL="3657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8pPr>
            <a:lvl9pPr indent="-387350" lvl="8" marL="41148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92" name="Google Shape;292;p16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3" name="Google Shape;293;p16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4" name="Google Shape;294;p16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5" name="Google Shape;295;p16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6" name="Google Shape;296;p16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7" name="Google Shape;297;p16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8" name="Google Shape;298;p16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9" name="Google Shape;299;p16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0" name="Google Shape;300;p16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1" name="Google Shape;301;p16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2" name="Google Shape;302;p16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3" name="Google Shape;303;p16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4" name="Google Shape;304;p16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5" name="Google Shape;305;p16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6" name="Google Shape;306;p16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7" name="Google Shape;307;p16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8" name="Google Shape;308;p16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9" name="Google Shape;309;p16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0" name="Google Shape;310;p16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1" name="Google Shape;311;p16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2" name="Google Shape;312;p16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3" name="Google Shape;313;p16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4" name="Google Shape;314;p16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5" name="Google Shape;315;p16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6" name="Google Shape;316;p16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7" name="Google Shape;317;p16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8" name="Google Shape;318;p16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9" name="Google Shape;319;p16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0" name="Google Shape;320;p16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1" name="Google Shape;321;p16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2" name="Google Shape;322;p16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3" name="Google Shape;323;p16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4" name="Google Shape;324;p16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5" name="Google Shape;325;p16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6" name="Google Shape;326;p16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7" name="Google Shape;327;p16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8" name="Google Shape;328;p16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9" name="Google Shape;329;p16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0" name="Google Shape;330;p16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1" name="Google Shape;331;p16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2" name="Google Shape;332;p16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35" name="Google Shape;335;p17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7350" lvl="0" marL="457200" rtl="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𝘹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336" name="Google Shape;336;p17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37" name="Google Shape;337;p17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38" name="Google Shape;338;p17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66" name="Google Shape;366;p17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8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9" name="Google Shape;369;p18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𝘹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70" name="Google Shape;370;p18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𝘹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grpSp>
        <p:nvGrpSpPr>
          <p:cNvPr id="371" name="Google Shape;371;p18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72" name="Google Shape;372;p18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01" name="Google Shape;401;p18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9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4" name="Google Shape;404;p19"/>
          <p:cNvSpPr txBox="1"/>
          <p:nvPr>
            <p:ph idx="1" type="body"/>
          </p:nvPr>
        </p:nvSpPr>
        <p:spPr>
          <a:xfrm>
            <a:off x="747925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𝘹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5" name="Google Shape;405;p19"/>
          <p:cNvSpPr txBox="1"/>
          <p:nvPr>
            <p:ph idx="2" type="body"/>
          </p:nvPr>
        </p:nvSpPr>
        <p:spPr>
          <a:xfrm>
            <a:off x="2953087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𝘹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6" name="Google Shape;406;p19"/>
          <p:cNvSpPr txBox="1"/>
          <p:nvPr>
            <p:ph idx="3" type="body"/>
          </p:nvPr>
        </p:nvSpPr>
        <p:spPr>
          <a:xfrm>
            <a:off x="5158248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𝘹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407" name="Google Shape;407;p19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08" name="Google Shape;408;p19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9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9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9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9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9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9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9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9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9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37" name="Google Shape;437;p19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0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grpSp>
        <p:nvGrpSpPr>
          <p:cNvPr id="440" name="Google Shape;440;p20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41" name="Google Shape;441;p20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0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0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0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0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0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0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0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70" name="Google Shape;470;p20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73" name="Google Shape;473;p21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4" name="Google Shape;474;p21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5" name="Google Shape;475;p21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6" name="Google Shape;476;p21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7" name="Google Shape;477;p21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21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21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21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21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21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21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21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21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21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21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21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21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21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21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21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21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21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21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21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21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21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21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21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21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21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21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21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21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21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21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2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22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22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22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9" name="Google Shape;519;p22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0" name="Google Shape;520;p22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1" name="Google Shape;521;p22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2" name="Google Shape;522;p22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3" name="Google Shape;523;p22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4" name="Google Shape;524;p22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5" name="Google Shape;525;p22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6" name="Google Shape;526;p22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7" name="Google Shape;527;p22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8" name="Google Shape;528;p22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9" name="Google Shape;529;p22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0" name="Google Shape;530;p22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1" name="Google Shape;531;p22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2" name="Google Shape;532;p22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3" name="Google Shape;533;p22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4" name="Google Shape;534;p22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5" name="Google Shape;535;p22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6" name="Google Shape;536;p22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7" name="Google Shape;537;p22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8" name="Google Shape;538;p22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9" name="Google Shape;539;p22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0" name="Google Shape;540;p22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1" name="Google Shape;541;p22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2" name="Google Shape;542;p22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3" name="Google Shape;543;p22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4" name="Google Shape;544;p22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5" name="Google Shape;545;p22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6" name="Google Shape;546;p22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7" name="Google Shape;547;p22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8" name="Google Shape;548;p22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9" name="Google Shape;549;p22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0" name="Google Shape;550;p22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1" name="Google Shape;551;p22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2" name="Google Shape;552;p22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3" name="Google Shape;553;p22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4" name="Google Shape;554;p22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5" name="Google Shape;555;p22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4"/>
          <p:cNvSpPr txBox="1"/>
          <p:nvPr>
            <p:ph type="title"/>
          </p:nvPr>
        </p:nvSpPr>
        <p:spPr>
          <a:xfrm>
            <a:off x="457200" y="228600"/>
            <a:ext cx="82296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3600" u="none" cap="none" strike="noStrike">
                <a:solidFill>
                  <a:srgbClr val="00386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9" name="Google Shape;559;p24"/>
          <p:cNvSpPr txBox="1"/>
          <p:nvPr>
            <p:ph idx="1" type="body"/>
          </p:nvPr>
        </p:nvSpPr>
        <p:spPr>
          <a:xfrm>
            <a:off x="457200" y="971550"/>
            <a:ext cx="8229600" cy="3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0" name="Google Shape;560;p24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1" name="Google Shape;561;p24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2" name="Google Shape;562;p24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25"/>
          <p:cNvSpPr txBox="1"/>
          <p:nvPr>
            <p:ph type="title"/>
          </p:nvPr>
        </p:nvSpPr>
        <p:spPr>
          <a:xfrm>
            <a:off x="457200" y="205978"/>
            <a:ext cx="8229600" cy="5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3600" u="none" cap="none" strike="noStrike">
                <a:solidFill>
                  <a:srgbClr val="00386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5" name="Google Shape;565;p25"/>
          <p:cNvSpPr txBox="1"/>
          <p:nvPr>
            <p:ph idx="1" type="body"/>
          </p:nvPr>
        </p:nvSpPr>
        <p:spPr>
          <a:xfrm>
            <a:off x="457200" y="971550"/>
            <a:ext cx="4038600" cy="3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6" name="Google Shape;566;p25"/>
          <p:cNvSpPr txBox="1"/>
          <p:nvPr>
            <p:ph idx="2" type="body"/>
          </p:nvPr>
        </p:nvSpPr>
        <p:spPr>
          <a:xfrm>
            <a:off x="4648200" y="971550"/>
            <a:ext cx="4038600" cy="3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7" name="Google Shape;567;p25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8" name="Google Shape;568;p25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9" name="Google Shape;569;p25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 type="objOnly">
  <p:cSld name="OBJECT_ONLY"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6"/>
          <p:cNvSpPr txBox="1"/>
          <p:nvPr>
            <p:ph idx="1" type="body"/>
          </p:nvPr>
        </p:nvSpPr>
        <p:spPr>
          <a:xfrm>
            <a:off x="457200" y="205978"/>
            <a:ext cx="8229600" cy="43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2" name="Google Shape;572;p26"/>
          <p:cNvSpPr txBox="1"/>
          <p:nvPr>
            <p:ph idx="10" type="dt"/>
          </p:nvPr>
        </p:nvSpPr>
        <p:spPr>
          <a:xfrm>
            <a:off x="457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3" name="Google Shape;573;p26"/>
          <p:cNvSpPr txBox="1"/>
          <p:nvPr>
            <p:ph idx="11" type="ftr"/>
          </p:nvPr>
        </p:nvSpPr>
        <p:spPr>
          <a:xfrm>
            <a:off x="3124200" y="4683919"/>
            <a:ext cx="2895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4" name="Google Shape;574;p26"/>
          <p:cNvSpPr txBox="1"/>
          <p:nvPr>
            <p:ph idx="12" type="sldNum"/>
          </p:nvPr>
        </p:nvSpPr>
        <p:spPr>
          <a:xfrm>
            <a:off x="6553200" y="4683919"/>
            <a:ext cx="2133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52" name="Google Shape;52;p13"/>
            <p:cNvSpPr/>
            <p:nvPr/>
          </p:nvSpPr>
          <p:spPr>
            <a:xfrm>
              <a:off x="239950" y="872550"/>
              <a:ext cx="7042900" cy="3961625"/>
            </a:xfrm>
            <a:custGeom>
              <a:rect b="b" l="l" r="r" t="t"/>
              <a:pathLst>
                <a:path extrusionOk="0" fill="none" h="158465" w="281716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239950" y="47617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239950" y="4690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239950" y="46177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239950" y="4546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239950" y="4473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239950" y="4402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239950" y="4329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39950" y="4258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39950" y="4185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39950" y="4114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39950" y="4041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39950" y="39693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239950" y="3897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239950" y="38254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239950" y="3753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239950" y="3681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239950" y="3609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239950" y="3537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239950" y="3465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239950" y="3393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239950" y="3321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239950" y="3249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239950" y="31770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239950" y="3105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239950" y="3033100"/>
              <a:ext cx="7042900" cy="0"/>
            </a:xfrm>
            <a:custGeom>
              <a:rect b="b" l="l" r="r" t="t"/>
              <a:pathLst>
                <a:path extrusionOk="0" fill="none" h="0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239950" y="29615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239950" y="28891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239950" y="28175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239950" y="27451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239950" y="26736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239950" y="2601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239950" y="25296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239950" y="2457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239950" y="2384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239950" y="2313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239950" y="2240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39950" y="2169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39950" y="2096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39950" y="2025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239950" y="1952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39950" y="18813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239950" y="1808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239950" y="17373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239950" y="1664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239950" y="1592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239950" y="1520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239950" y="1448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239950" y="1376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239950" y="1304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239950" y="1232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39950" y="1160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239950" y="10889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239950" y="1016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239950" y="9450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721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713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7064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6992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9196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6847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77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70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6628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6556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6484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6411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33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6266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6193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6120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6048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5976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5903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5830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5757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5685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56129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5540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468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94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22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5249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5177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510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03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4959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4886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48141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741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669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596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4523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4451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4378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4306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4233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4160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4087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4015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3942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38705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3798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724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3652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3579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3507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3434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3362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289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3216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3144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3071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2999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2925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2853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2781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2708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2636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2563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249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241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2345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2273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2200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2128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205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198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19098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1837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1764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1692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61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1546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14742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1401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1329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1256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1183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1111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1038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966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893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820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747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675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603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530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458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38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31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3"/>
          <p:cNvSpPr txBox="1"/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204" name="Google Shape;204;p13"/>
          <p:cNvSpPr txBox="1"/>
          <p:nvPr>
            <p:ph idx="1" type="body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𝘹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5.jpg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6.jpg"/><Relationship Id="rId9" Type="http://schemas.openxmlformats.org/officeDocument/2006/relationships/image" Target="../media/image4.png"/><Relationship Id="rId5" Type="http://schemas.openxmlformats.org/officeDocument/2006/relationships/image" Target="../media/image9.jpg"/><Relationship Id="rId6" Type="http://schemas.openxmlformats.org/officeDocument/2006/relationships/image" Target="../media/image7.jpg"/><Relationship Id="rId7" Type="http://schemas.openxmlformats.org/officeDocument/2006/relationships/image" Target="../media/image2.jpg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7"/>
          <p:cNvSpPr txBox="1"/>
          <p:nvPr>
            <p:ph idx="1" type="body"/>
          </p:nvPr>
        </p:nvSpPr>
        <p:spPr>
          <a:xfrm>
            <a:off x="0" y="5524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latin typeface="Dosis"/>
                <a:ea typeface="Dosis"/>
                <a:cs typeface="Dosis"/>
                <a:sym typeface="Dosis"/>
              </a:rPr>
              <a:t>STEM Coordinator and CS Teacher</a:t>
            </a:r>
            <a:endParaRPr sz="22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Dosis"/>
              <a:buChar char="✘"/>
            </a:pPr>
            <a:r>
              <a:rPr lang="en" sz="2000"/>
              <a:t>I’m excited for a new school and for </a:t>
            </a:r>
            <a:endParaRPr sz="20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awesome STEM activities!</a:t>
            </a:r>
            <a:endParaRPr sz="20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Dosis"/>
              <a:buChar char="✘"/>
            </a:pPr>
            <a:r>
              <a:rPr lang="en" sz="2000">
                <a:latin typeface="Dosis"/>
                <a:ea typeface="Dosis"/>
                <a:cs typeface="Dosis"/>
                <a:sym typeface="Dosis"/>
              </a:rPr>
              <a:t>Climbing, Biking, Hiking, Playing</a:t>
            </a:r>
            <a:endParaRPr sz="2000">
              <a:latin typeface="Dosis"/>
              <a:ea typeface="Dosis"/>
              <a:cs typeface="Dosis"/>
              <a:sym typeface="Dosis"/>
            </a:endParaRPr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Font typeface="Dosis"/>
              <a:buChar char="✘"/>
            </a:pPr>
            <a:r>
              <a:rPr lang="en" sz="2000"/>
              <a:t>Daughters: </a:t>
            </a:r>
            <a:r>
              <a:rPr lang="en" sz="2000">
                <a:latin typeface="Dosis"/>
                <a:ea typeface="Dosis"/>
                <a:cs typeface="Dosis"/>
                <a:sym typeface="Dosis"/>
              </a:rPr>
              <a:t>Emma Rose &amp; Dana Joy</a:t>
            </a:r>
            <a:endParaRPr sz="22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0" name="Google Shape;5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35025"/>
            <a:ext cx="3304166" cy="2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27"/>
          <p:cNvPicPr preferRelativeResize="0"/>
          <p:nvPr/>
        </p:nvPicPr>
        <p:blipFill rotWithShape="1">
          <a:blip r:embed="rId4">
            <a:alphaModFix/>
          </a:blip>
          <a:srcRect b="0" l="7381" r="0" t="0"/>
          <a:stretch/>
        </p:blipFill>
        <p:spPr>
          <a:xfrm>
            <a:off x="5799350" y="2619850"/>
            <a:ext cx="3097902" cy="250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27"/>
          <p:cNvPicPr preferRelativeResize="0"/>
          <p:nvPr/>
        </p:nvPicPr>
        <p:blipFill rotWithShape="1">
          <a:blip r:embed="rId5">
            <a:alphaModFix/>
          </a:blip>
          <a:srcRect b="0" l="13844" r="38545" t="0"/>
          <a:stretch/>
        </p:blipFill>
        <p:spPr>
          <a:xfrm>
            <a:off x="7570925" y="93625"/>
            <a:ext cx="1573074" cy="24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27"/>
          <p:cNvPicPr preferRelativeResize="0"/>
          <p:nvPr/>
        </p:nvPicPr>
        <p:blipFill rotWithShape="1">
          <a:blip r:embed="rId6">
            <a:alphaModFix/>
          </a:blip>
          <a:srcRect b="0" l="0" r="0" t="21899"/>
          <a:stretch/>
        </p:blipFill>
        <p:spPr>
          <a:xfrm>
            <a:off x="3348088" y="2619851"/>
            <a:ext cx="2407348" cy="2508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27"/>
          <p:cNvPicPr preferRelativeResize="0"/>
          <p:nvPr/>
        </p:nvPicPr>
        <p:blipFill rotWithShape="1">
          <a:blip r:embed="rId7">
            <a:alphaModFix/>
          </a:blip>
          <a:srcRect b="0" l="15782" r="0" t="0"/>
          <a:stretch/>
        </p:blipFill>
        <p:spPr>
          <a:xfrm>
            <a:off x="4788185" y="93625"/>
            <a:ext cx="2782740" cy="24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27"/>
          <p:cNvSpPr/>
          <p:nvPr/>
        </p:nvSpPr>
        <p:spPr>
          <a:xfrm rot="-2434632">
            <a:off x="4295915" y="227815"/>
            <a:ext cx="1237870" cy="688277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38100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41B47"/>
                </a:solidFill>
                <a:latin typeface="Dosis"/>
                <a:ea typeface="Dosis"/>
                <a:cs typeface="Dosis"/>
                <a:sym typeface="Dosis"/>
              </a:rPr>
              <a:t>Climbing Mt Whitney &amp; Mt Russell</a:t>
            </a:r>
            <a:endParaRPr b="1" sz="1300">
              <a:solidFill>
                <a:srgbClr val="741B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86" name="Google Shape;586;p27"/>
          <p:cNvSpPr/>
          <p:nvPr/>
        </p:nvSpPr>
        <p:spPr>
          <a:xfrm rot="912">
            <a:off x="4584926" y="4424804"/>
            <a:ext cx="1130700" cy="688200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38100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41B47"/>
                </a:solidFill>
                <a:latin typeface="Dosis"/>
                <a:ea typeface="Dosis"/>
                <a:cs typeface="Dosis"/>
                <a:sym typeface="Dosis"/>
              </a:rPr>
              <a:t>Fallen Leaf Lake</a:t>
            </a:r>
            <a:endParaRPr b="1" sz="1300">
              <a:solidFill>
                <a:srgbClr val="741B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87" name="Google Shape;587;p27"/>
          <p:cNvSpPr/>
          <p:nvPr/>
        </p:nvSpPr>
        <p:spPr>
          <a:xfrm rot="2701791">
            <a:off x="2236939" y="2738897"/>
            <a:ext cx="1221669" cy="688156"/>
          </a:xfrm>
          <a:prstGeom prst="roundRect">
            <a:avLst>
              <a:gd fmla="val 16667" name="adj"/>
            </a:avLst>
          </a:prstGeom>
          <a:solidFill>
            <a:srgbClr val="EAD1DC"/>
          </a:solidFill>
          <a:ln cap="flat" cmpd="sng" w="38100">
            <a:solidFill>
              <a:srgbClr val="741B4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41B47"/>
                </a:solidFill>
                <a:latin typeface="Dosis"/>
                <a:ea typeface="Dosis"/>
                <a:cs typeface="Dosis"/>
                <a:sym typeface="Dosis"/>
              </a:rPr>
              <a:t>Dead Horse Point NP Moab UT</a:t>
            </a:r>
            <a:endParaRPr b="1" sz="1300">
              <a:solidFill>
                <a:srgbClr val="741B4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88" name="Google Shape;588;p27"/>
          <p:cNvSpPr txBox="1"/>
          <p:nvPr>
            <p:ph type="title"/>
          </p:nvPr>
        </p:nvSpPr>
        <p:spPr>
          <a:xfrm>
            <a:off x="866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Callie McCartney</a:t>
            </a:r>
            <a:endParaRPr sz="3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9" name="Google Shape;589;p27"/>
          <p:cNvPicPr preferRelativeResize="0"/>
          <p:nvPr/>
        </p:nvPicPr>
        <p:blipFill rotWithShape="1">
          <a:blip r:embed="rId8">
            <a:alphaModFix/>
          </a:blip>
          <a:srcRect b="0" l="29043" r="21190" t="0"/>
          <a:stretch/>
        </p:blipFill>
        <p:spPr>
          <a:xfrm>
            <a:off x="4155000" y="1617520"/>
            <a:ext cx="633176" cy="954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" name="Google Shape;590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52086" y="2641000"/>
            <a:ext cx="403338" cy="68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70923" y="93626"/>
            <a:ext cx="734325" cy="153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p27"/>
          <p:cNvPicPr preferRelativeResize="0"/>
          <p:nvPr/>
        </p:nvPicPr>
        <p:blipFill rotWithShape="1">
          <a:blip r:embed="rId11">
            <a:alphaModFix/>
          </a:blip>
          <a:srcRect b="0" l="34881" r="22704" t="14507"/>
          <a:stretch/>
        </p:blipFill>
        <p:spPr>
          <a:xfrm>
            <a:off x="8210644" y="2619850"/>
            <a:ext cx="933354" cy="2508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